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2" r:id="rId5"/>
  </p:sldIdLst>
  <p:sldSz cx="9144000" cy="6858000" type="screen4x3"/>
  <p:notesSz cx="6858000" cy="91440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9370EBC-8C46-42E5-8EB9-728A5B664DE8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3A2540F-9E54-4B8D-B95A-5093EAA01E1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4B45BBC-157C-4EEF-80BE-A11BEDC2ABE6}" type="datetimeFigureOut">
              <a:rPr lang="da-DK"/>
              <a:pPr>
                <a:defRPr/>
              </a:pPr>
              <a:t>09-02-2024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a-DK" noProof="0" smtClean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 smtClean="0"/>
              <a:t>Klik for at redigere typografi i masteren</a:t>
            </a:r>
          </a:p>
          <a:p>
            <a:pPr lvl="1"/>
            <a:r>
              <a:rPr lang="da-DK" noProof="0" smtClean="0"/>
              <a:t>Andet niveau</a:t>
            </a:r>
          </a:p>
          <a:p>
            <a:pPr lvl="2"/>
            <a:r>
              <a:rPr lang="da-DK" noProof="0" smtClean="0"/>
              <a:t>Tredje niveau</a:t>
            </a:r>
          </a:p>
          <a:p>
            <a:pPr lvl="3"/>
            <a:r>
              <a:rPr lang="da-DK" noProof="0" smtClean="0"/>
              <a:t>Fjerde niveau</a:t>
            </a:r>
          </a:p>
          <a:p>
            <a:pPr lvl="4"/>
            <a:r>
              <a:rPr lang="da-DK" noProof="0" smtClean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3DF3477-7D33-4379-9E2C-523BBF137CAA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3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5124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18A4560-9503-4323-98DF-B31E85107D3C}" type="slidenum">
              <a:rPr lang="da-DK" altLang="da-DK"/>
              <a:pPr/>
              <a:t>1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7172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A7D0B4-9A19-4621-8335-99C6C5943111}" type="slidenum">
              <a:rPr lang="da-DK" altLang="da-DK"/>
              <a:pPr/>
              <a:t>2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9220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FB534F-37B4-47A2-B86F-FE3A3B3C5A70}" type="slidenum">
              <a:rPr lang="da-DK" altLang="da-DK"/>
              <a:pPr/>
              <a:t>3</a:t>
            </a:fld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Pladsholder til diasbille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Pladsholder til no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a-DK" altLang="da-DK" smtClean="0"/>
          </a:p>
        </p:txBody>
      </p:sp>
      <p:sp>
        <p:nvSpPr>
          <p:cNvPr id="11268" name="Pladsholder til dias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8E19FC-EF3B-4A1F-836C-BFAD8B5F586C}" type="slidenum">
              <a:rPr lang="da-DK" altLang="da-DK"/>
              <a:pPr/>
              <a:t>4</a:t>
            </a:fld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43A5EE-6010-4492-AD4A-134AA3EEFA09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550561-9230-45E2-AE58-12CC19106131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9AFE73-6056-44C3-8C88-5671F85C97BC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897C35-9C76-4A9B-A714-3B8C60B5F73C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07F4AA-C768-4057-8E88-A325F99C3D29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E2A8B3-42B9-4667-80F6-ED424E65E814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F93F3-A8F2-43F6-9C20-111083B1EEC6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2B2038-9EB4-4FD6-82A0-6B49E7E3A870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6D5789-15D2-453B-A412-2AD5B266AC9E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5EA317-6372-4346-B951-3FD469B05ADD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6650F7-E7F2-42C1-8316-FB9EDBDBD078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4B8E279C-D759-4330-8A0B-0E7DBCEC3935}" type="slidenum">
              <a:rPr lang="da-DK" altLang="da-DK"/>
              <a:pPr/>
              <a:t>‹nr.›</a:t>
            </a:fld>
            <a:endParaRPr lang="da-DK" alt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MS PGothic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7"/>
          <p:cNvSpPr txBox="1">
            <a:spLocks noChangeArrowheads="1"/>
          </p:cNvSpPr>
          <p:nvPr/>
        </p:nvSpPr>
        <p:spPr bwMode="auto">
          <a:xfrm>
            <a:off x="395288" y="323850"/>
            <a:ext cx="784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n-US" sz="2000" b="1"/>
              <a:t>"If You’re Happy and You Know It“</a:t>
            </a:r>
          </a:p>
          <a:p>
            <a:pPr eaLnBrk="1" hangingPunct="1"/>
            <a:r>
              <a:rPr lang="en-US" sz="1600"/>
              <a:t>Engelsk børnesang</a:t>
            </a:r>
            <a:endParaRPr lang="da-DK" altLang="da-DK" sz="1600" i="1"/>
          </a:p>
        </p:txBody>
      </p:sp>
      <p:sp>
        <p:nvSpPr>
          <p:cNvPr id="4099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AB629DA7-0D64-4F84-941E-142A1A923F03}" type="slidenum">
              <a:rPr lang="da-DK" altLang="da-DK" sz="1600"/>
              <a:pPr/>
              <a:t>1</a:t>
            </a:fld>
            <a:r>
              <a:rPr lang="da-DK" altLang="da-DK" sz="1600"/>
              <a:t> af 4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763713" y="4076700"/>
            <a:ext cx="7272337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2000" dirty="0"/>
              <a:t>If you're happy and you know it, clap your hands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i="1" dirty="0" smtClean="0"/>
              <a:t>(</a:t>
            </a:r>
            <a:r>
              <a:rPr lang="en-US" sz="2000" i="1" dirty="0"/>
              <a:t>clap </a:t>
            </a:r>
            <a:r>
              <a:rPr lang="en-US" sz="2000" i="1" dirty="0" err="1"/>
              <a:t>clap</a:t>
            </a:r>
            <a:r>
              <a:rPr lang="en-US" sz="2000" i="1" dirty="0"/>
              <a:t>)</a:t>
            </a:r>
            <a:endParaRPr lang="da-DK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clap your hands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i="1" dirty="0"/>
              <a:t>(clap </a:t>
            </a:r>
            <a:r>
              <a:rPr lang="en-US" sz="2000" i="1" dirty="0" err="1"/>
              <a:t>clap</a:t>
            </a:r>
            <a:r>
              <a:rPr lang="en-US" sz="2000" i="1" dirty="0"/>
              <a:t>)</a:t>
            </a:r>
            <a:endParaRPr lang="da-DK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and you really want to show it</a:t>
            </a:r>
            <a:endParaRPr lang="da-DK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clap your hands.</a:t>
            </a:r>
            <a:br>
              <a:rPr lang="en-US" sz="2000" dirty="0"/>
            </a:br>
            <a:r>
              <a:rPr lang="en-US" sz="2000" i="1" dirty="0"/>
              <a:t>	(clap </a:t>
            </a:r>
            <a:r>
              <a:rPr lang="en-US" sz="2000" i="1" dirty="0" err="1"/>
              <a:t>clap</a:t>
            </a:r>
            <a:r>
              <a:rPr lang="en-US" sz="2000" i="1" dirty="0"/>
              <a:t>)</a:t>
            </a:r>
            <a:endParaRPr lang="da-DK" sz="2000" dirty="0"/>
          </a:p>
        </p:txBody>
      </p:sp>
      <p:pic>
        <p:nvPicPr>
          <p:cNvPr id="4101" name="Billed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836613"/>
            <a:ext cx="24288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2E4ADA54-A52A-4E31-AF24-A5865B803540}" type="slidenum">
              <a:rPr lang="da-DK" altLang="da-DK" sz="1600"/>
              <a:pPr/>
              <a:t>2</a:t>
            </a:fld>
            <a:r>
              <a:rPr lang="da-DK" altLang="da-DK" sz="1600"/>
              <a:t> af 4</a:t>
            </a:r>
          </a:p>
        </p:txBody>
      </p:sp>
      <p:sp>
        <p:nvSpPr>
          <p:cNvPr id="6147" name="Rectangle 4"/>
          <p:cNvSpPr>
            <a:spLocks noChangeArrowheads="1"/>
          </p:cNvSpPr>
          <p:nvPr/>
        </p:nvSpPr>
        <p:spPr bwMode="auto">
          <a:xfrm>
            <a:off x="1763713" y="4076700"/>
            <a:ext cx="7272337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2000" dirty="0"/>
              <a:t>If you're happy and you know it, stomp your feet 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i="1" dirty="0" smtClean="0"/>
              <a:t>(</a:t>
            </a:r>
            <a:r>
              <a:rPr lang="en-US" sz="2000" i="1" dirty="0"/>
              <a:t>stomp </a:t>
            </a:r>
            <a:r>
              <a:rPr lang="en-US" sz="2000" i="1" dirty="0" err="1"/>
              <a:t>stomp</a:t>
            </a:r>
            <a:r>
              <a:rPr lang="en-US" sz="2000" i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stomp your feet </a:t>
            </a:r>
            <a:br>
              <a:rPr lang="en-US" sz="2000" dirty="0"/>
            </a:br>
            <a:r>
              <a:rPr lang="en-US" sz="2000" dirty="0"/>
              <a:t>	</a:t>
            </a:r>
            <a:r>
              <a:rPr lang="en-US" sz="2000" i="1" dirty="0"/>
              <a:t>(stomp </a:t>
            </a:r>
            <a:r>
              <a:rPr lang="en-US" sz="2000" i="1" dirty="0" err="1"/>
              <a:t>stomp</a:t>
            </a:r>
            <a:r>
              <a:rPr lang="en-US" sz="2000" i="1" dirty="0"/>
              <a:t>)</a:t>
            </a:r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and you really want to show it</a:t>
            </a:r>
            <a:endParaRPr lang="da-DK" sz="2000" dirty="0"/>
          </a:p>
          <a:p>
            <a:pPr>
              <a:spcBef>
                <a:spcPct val="20000"/>
              </a:spcBef>
            </a:pPr>
            <a:r>
              <a:rPr lang="en-US" sz="2000" dirty="0"/>
              <a:t>If you're happy and you know it, stomp your feet </a:t>
            </a:r>
            <a:br>
              <a:rPr lang="en-US" sz="2000" dirty="0"/>
            </a:br>
            <a:r>
              <a:rPr lang="en-US" sz="2000" i="1" dirty="0"/>
              <a:t>	(stomp </a:t>
            </a:r>
            <a:r>
              <a:rPr lang="en-US" sz="2000" i="1" dirty="0" err="1"/>
              <a:t>stomp</a:t>
            </a:r>
            <a:r>
              <a:rPr lang="en-US" sz="2000" i="1" dirty="0"/>
              <a:t>)</a:t>
            </a:r>
          </a:p>
        </p:txBody>
      </p:sp>
      <p:pic>
        <p:nvPicPr>
          <p:cNvPr id="6148" name="Billed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5375" y="831850"/>
            <a:ext cx="15144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3FA6082D-FAED-41AA-99A9-3EB08717CBBA}" type="slidenum">
              <a:rPr lang="da-DK" altLang="da-DK" sz="1600"/>
              <a:pPr/>
              <a:t>3</a:t>
            </a:fld>
            <a:r>
              <a:rPr lang="da-DK" altLang="da-DK" sz="1600"/>
              <a:t> af 4</a:t>
            </a:r>
          </a:p>
        </p:txBody>
      </p:sp>
      <p:sp>
        <p:nvSpPr>
          <p:cNvPr id="8195" name="Rectangle 4"/>
          <p:cNvSpPr>
            <a:spLocks noChangeArrowheads="1"/>
          </p:cNvSpPr>
          <p:nvPr/>
        </p:nvSpPr>
        <p:spPr bwMode="auto">
          <a:xfrm>
            <a:off x="1763713" y="4076700"/>
            <a:ext cx="7272337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2000"/>
              <a:t>If you're happy and you know it, shout "Hurray!"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(Hurray!)</a:t>
            </a:r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shout "Hurray!"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(Hurray!)</a:t>
            </a:r>
            <a:endParaRPr lang="da-DK" sz="2000"/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and you really want to show it</a:t>
            </a:r>
            <a:endParaRPr lang="da-DK" sz="2000"/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shout "Hurray!"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(Hurray!)</a:t>
            </a:r>
            <a:endParaRPr lang="da-DK" sz="2000"/>
          </a:p>
        </p:txBody>
      </p:sp>
      <p:pic>
        <p:nvPicPr>
          <p:cNvPr id="8196" name="Billed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1196975"/>
            <a:ext cx="30480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Pladsholder til diasnummer 1"/>
          <p:cNvSpPr>
            <a:spLocks noGrp="1"/>
          </p:cNvSpPr>
          <p:nvPr>
            <p:ph type="sldNum" sz="quarter" idx="12"/>
          </p:nvPr>
        </p:nvSpPr>
        <p:spPr>
          <a:xfrm>
            <a:off x="6588125" y="360363"/>
            <a:ext cx="2133600" cy="476250"/>
          </a:xfrm>
          <a:noFill/>
        </p:spPr>
        <p:txBody>
          <a:bodyPr/>
          <a:lstStyle/>
          <a:p>
            <a:fld id="{8D10E352-D36B-48B8-B01F-F359121AA551}" type="slidenum">
              <a:rPr lang="da-DK" altLang="da-DK" sz="1600"/>
              <a:pPr/>
              <a:t>4</a:t>
            </a:fld>
            <a:r>
              <a:rPr lang="da-DK" altLang="da-DK" sz="1600"/>
              <a:t> af 4</a:t>
            </a:r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1763713" y="4076700"/>
            <a:ext cx="7272337" cy="2592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>
              <a:spcBef>
                <a:spcPct val="20000"/>
              </a:spcBef>
            </a:pPr>
            <a:r>
              <a:rPr lang="en-US" sz="2000"/>
              <a:t>If you're happy and you know it, do all three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(clap-clap, stomp-stomp, Hurray!)</a:t>
            </a:r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do all three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(clap-clap, stomp-stomp, Hurray!)</a:t>
            </a:r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and you really want to show it</a:t>
            </a:r>
            <a:endParaRPr lang="da-DK" sz="2000"/>
          </a:p>
          <a:p>
            <a:pPr>
              <a:spcBef>
                <a:spcPct val="20000"/>
              </a:spcBef>
            </a:pPr>
            <a:r>
              <a:rPr lang="en-US" sz="2000"/>
              <a:t>If you're happy and you know it, do all three 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 i="1"/>
              <a:t>(clap-clap, stomp-stomp, Hurray!)</a:t>
            </a:r>
            <a:endParaRPr lang="da-DK" sz="2000"/>
          </a:p>
        </p:txBody>
      </p:sp>
      <p:pic>
        <p:nvPicPr>
          <p:cNvPr id="10244" name="Billede 1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68963" y="1196975"/>
            <a:ext cx="30480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Billede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78300" y="755650"/>
            <a:ext cx="151288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Billede 9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311275" y="1041400"/>
            <a:ext cx="24288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1738</TotalTime>
  <Words>72</Words>
  <Application>Microsoft Office PowerPoint</Application>
  <PresentationFormat>Skærmshow (4:3)</PresentationFormat>
  <Paragraphs>26</Paragraphs>
  <Slides>4</Slides>
  <Notes>4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Diastitler</vt:lpstr>
      </vt:variant>
      <vt:variant>
        <vt:i4>4</vt:i4>
      </vt:variant>
    </vt:vector>
  </HeadingPairs>
  <TitlesOfParts>
    <vt:vector size="8" baseType="lpstr">
      <vt:lpstr>Arial</vt:lpstr>
      <vt:lpstr>MS PGothic</vt:lpstr>
      <vt:lpstr>Calibri</vt:lpstr>
      <vt:lpstr>Standarddesign</vt:lpstr>
      <vt:lpstr>Dias nummer 1</vt:lpstr>
      <vt:lpstr>Dias nummer 2</vt:lpstr>
      <vt:lpstr>Dias nummer 3</vt:lpstr>
      <vt:lpstr>Dias nummer 4</vt:lpstr>
    </vt:vector>
  </TitlesOfParts>
  <Company>Assens Kommune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Assens Kommune</dc:creator>
  <cp:lastModifiedBy>Tommy Torp</cp:lastModifiedBy>
  <cp:revision>75</cp:revision>
  <dcterms:created xsi:type="dcterms:W3CDTF">2012-12-04T07:36:43Z</dcterms:created>
  <dcterms:modified xsi:type="dcterms:W3CDTF">2024-02-09T15:00:20Z</dcterms:modified>
</cp:coreProperties>
</file>